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3"/>
  </p:handoutMasterIdLst>
  <p:sldIdLst>
    <p:sldId id="258" r:id="rId2"/>
  </p:sldIdLst>
  <p:sldSz cx="10691813" cy="151193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762" userDrawn="1">
          <p15:clr>
            <a:srgbClr val="A4A3A4"/>
          </p15:clr>
        </p15:guide>
        <p15:guide id="2" pos="336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3327"/>
    <a:srgbClr val="8307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5" autoAdjust="0"/>
    <p:restoredTop sz="94660"/>
  </p:normalViewPr>
  <p:slideViewPr>
    <p:cSldViewPr snapToGrid="0">
      <p:cViewPr>
        <p:scale>
          <a:sx n="25" d="100"/>
          <a:sy n="25" d="100"/>
        </p:scale>
        <p:origin x="2284" y="292"/>
      </p:cViewPr>
      <p:guideLst>
        <p:guide orient="horz" pos="4762"/>
        <p:guide pos="336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268" y="6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092C893E-256D-473F-BAB7-1DD41DE7900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EC2EEBF5-03E7-4176-BA9C-6889C811DFE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E5A436-6D73-49DE-8AF7-E6CB6A098073}" type="datetimeFigureOut">
              <a:rPr lang="fr-FR" smtClean="0"/>
              <a:t>17/07/2025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8DEF325-5420-4CA9-B536-F0927216C47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E1214E5-7AD7-48CF-8BAF-F8327FCFC62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225645-41FF-46CE-A1CD-DB6D0F92E90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23735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7-10T09:21:52.83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52 0 0,'0'0'0'0'0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ustomXml" Target="../ink/ink1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2474395"/>
            <a:ext cx="9088041" cy="5263774"/>
          </a:xfrm>
        </p:spPr>
        <p:txBody>
          <a:bodyPr anchor="b"/>
          <a:lstStyle>
            <a:lvl1pPr algn="ctr">
              <a:defRPr sz="7016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7941160"/>
            <a:ext cx="8018860" cy="3650342"/>
          </a:xfrm>
        </p:spPr>
        <p:txBody>
          <a:bodyPr/>
          <a:lstStyle>
            <a:lvl1pPr marL="0" indent="0" algn="ctr">
              <a:buNone/>
              <a:defRPr sz="2806"/>
            </a:lvl1pPr>
            <a:lvl2pPr marL="534604" indent="0" algn="ctr">
              <a:buNone/>
              <a:defRPr sz="2339"/>
            </a:lvl2pPr>
            <a:lvl3pPr marL="1069208" indent="0" algn="ctr">
              <a:buNone/>
              <a:defRPr sz="2105"/>
            </a:lvl3pPr>
            <a:lvl4pPr marL="1603812" indent="0" algn="ctr">
              <a:buNone/>
              <a:defRPr sz="1871"/>
            </a:lvl4pPr>
            <a:lvl5pPr marL="2138416" indent="0" algn="ctr">
              <a:buNone/>
              <a:defRPr sz="1871"/>
            </a:lvl5pPr>
            <a:lvl6pPr marL="2673020" indent="0" algn="ctr">
              <a:buNone/>
              <a:defRPr sz="1871"/>
            </a:lvl6pPr>
            <a:lvl7pPr marL="3207624" indent="0" algn="ctr">
              <a:buNone/>
              <a:defRPr sz="1871"/>
            </a:lvl7pPr>
            <a:lvl8pPr marL="3742228" indent="0" algn="ctr">
              <a:buNone/>
              <a:defRPr sz="1871"/>
            </a:lvl8pPr>
            <a:lvl9pPr marL="4276832" indent="0" algn="ctr">
              <a:buNone/>
              <a:defRPr sz="1871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3C97-1275-42ED-BDA1-703ABB4BA524}" type="datetimeFigureOut">
              <a:rPr lang="fr-FR" smtClean="0"/>
              <a:t>17/07/2025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B272D-B481-47F0-8800-56D2DE1CBFC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10038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3C97-1275-42ED-BDA1-703ABB4BA524}" type="datetimeFigureOut">
              <a:rPr lang="fr-FR" smtClean="0"/>
              <a:t>17/07/2025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B272D-B481-47F0-8800-56D2DE1CBFC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52472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804966"/>
            <a:ext cx="2305422" cy="12812950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804966"/>
            <a:ext cx="6782619" cy="12812950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3C97-1275-42ED-BDA1-703ABB4BA524}" type="datetimeFigureOut">
              <a:rPr lang="fr-FR" smtClean="0"/>
              <a:t>17/07/2025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B272D-B481-47F0-8800-56D2DE1CBFC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0004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3C97-1275-42ED-BDA1-703ABB4BA524}" type="datetimeFigureOut">
              <a:rPr lang="fr-FR" smtClean="0"/>
              <a:t>17/07/2025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B272D-B481-47F0-8800-56D2DE1CBFC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144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3769342"/>
            <a:ext cx="9221689" cy="6289229"/>
          </a:xfrm>
        </p:spPr>
        <p:txBody>
          <a:bodyPr anchor="b"/>
          <a:lstStyle>
            <a:lvl1pPr>
              <a:defRPr sz="7016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10118069"/>
            <a:ext cx="9221689" cy="3307357"/>
          </a:xfrm>
        </p:spPr>
        <p:txBody>
          <a:bodyPr/>
          <a:lstStyle>
            <a:lvl1pPr marL="0" indent="0">
              <a:buNone/>
              <a:defRPr sz="2806">
                <a:solidFill>
                  <a:schemeClr val="tx1"/>
                </a:solidFill>
              </a:defRPr>
            </a:lvl1pPr>
            <a:lvl2pPr marL="534604" indent="0">
              <a:buNone/>
              <a:defRPr sz="2339">
                <a:solidFill>
                  <a:schemeClr val="tx1">
                    <a:tint val="75000"/>
                  </a:schemeClr>
                </a:solidFill>
              </a:defRPr>
            </a:lvl2pPr>
            <a:lvl3pPr marL="1069208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3pPr>
            <a:lvl4pPr marL="160381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4pPr>
            <a:lvl5pPr marL="2138416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5pPr>
            <a:lvl6pPr marL="2673020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6pPr>
            <a:lvl7pPr marL="3207624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7pPr>
            <a:lvl8pPr marL="3742228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8pPr>
            <a:lvl9pPr marL="427683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3C97-1275-42ED-BDA1-703ABB4BA524}" type="datetimeFigureOut">
              <a:rPr lang="fr-FR" smtClean="0"/>
              <a:t>17/07/2025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B272D-B481-47F0-8800-56D2DE1CBFC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34069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4024827"/>
            <a:ext cx="4544021" cy="9593089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4024827"/>
            <a:ext cx="4544021" cy="9593089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3C97-1275-42ED-BDA1-703ABB4BA524}" type="datetimeFigureOut">
              <a:rPr lang="fr-FR" smtClean="0"/>
              <a:t>17/07/2025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B272D-B481-47F0-8800-56D2DE1CBFC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71247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804969"/>
            <a:ext cx="9221689" cy="2922375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3706342"/>
            <a:ext cx="4523137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5522763"/>
            <a:ext cx="4523137" cy="812315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3706342"/>
            <a:ext cx="4545413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5522763"/>
            <a:ext cx="4545413" cy="812315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3C97-1275-42ED-BDA1-703ABB4BA524}" type="datetimeFigureOut">
              <a:rPr lang="fr-FR" smtClean="0"/>
              <a:t>17/07/2025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B272D-B481-47F0-8800-56D2DE1CBFC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4850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3C97-1275-42ED-BDA1-703ABB4BA524}" type="datetimeFigureOut">
              <a:rPr lang="fr-FR" smtClean="0"/>
              <a:t>17/07/2025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B272D-B481-47F0-8800-56D2DE1CBFC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7815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3C97-1275-42ED-BDA1-703ABB4BA524}" type="datetimeFigureOut">
              <a:rPr lang="fr-FR" smtClean="0"/>
              <a:t>17/07/2025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B272D-B481-47F0-8800-56D2DE1CBFCE}" type="slidenum">
              <a:rPr lang="fr-FR" smtClean="0"/>
              <a:t>‹N°›</a:t>
            </a:fld>
            <a:endParaRPr lang="fr-FR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" name="Encre 4">
                <a:extLst>
                  <a:ext uri="{FF2B5EF4-FFF2-40B4-BE49-F238E27FC236}">
                    <a16:creationId xmlns:a16="http://schemas.microsoft.com/office/drawing/2014/main" id="{521B7515-DEC4-46CC-9CA2-4166F2BF7D8F}"/>
                  </a:ext>
                </a:extLst>
              </p14:cNvPr>
              <p14:cNvContentPartPr/>
              <p14:nvPr userDrawn="1"/>
            </p14:nvContentPartPr>
            <p14:xfrm>
              <a:off x="-4838829" y="1731960"/>
              <a:ext cx="360" cy="360"/>
            </p14:xfrm>
          </p:contentPart>
        </mc:Choice>
        <mc:Fallback xmlns="">
          <p:pic>
            <p:nvPicPr>
              <p:cNvPr id="5" name="Encre 4">
                <a:extLst>
                  <a:ext uri="{FF2B5EF4-FFF2-40B4-BE49-F238E27FC236}">
                    <a16:creationId xmlns:a16="http://schemas.microsoft.com/office/drawing/2014/main" id="{521B7515-DEC4-46CC-9CA2-4166F2BF7D8F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4847829" y="1722960"/>
                <a:ext cx="18000" cy="18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062664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2176910"/>
            <a:ext cx="5412730" cy="10744538"/>
          </a:xfrm>
        </p:spPr>
        <p:txBody>
          <a:bodyPr/>
          <a:lstStyle>
            <a:lvl1pPr>
              <a:defRPr sz="3742"/>
            </a:lvl1pPr>
            <a:lvl2pPr>
              <a:defRPr sz="3274"/>
            </a:lvl2pPr>
            <a:lvl3pPr>
              <a:defRPr sz="2806"/>
            </a:lvl3pPr>
            <a:lvl4pPr>
              <a:defRPr sz="2339"/>
            </a:lvl4pPr>
            <a:lvl5pPr>
              <a:defRPr sz="2339"/>
            </a:lvl5pPr>
            <a:lvl6pPr>
              <a:defRPr sz="2339"/>
            </a:lvl6pPr>
            <a:lvl7pPr>
              <a:defRPr sz="2339"/>
            </a:lvl7pPr>
            <a:lvl8pPr>
              <a:defRPr sz="2339"/>
            </a:lvl8pPr>
            <a:lvl9pPr>
              <a:defRPr sz="2339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3C97-1275-42ED-BDA1-703ABB4BA524}" type="datetimeFigureOut">
              <a:rPr lang="fr-FR" smtClean="0"/>
              <a:t>17/07/2025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B272D-B481-47F0-8800-56D2DE1CBFC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6865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2176910"/>
            <a:ext cx="5412730" cy="10744538"/>
          </a:xfrm>
        </p:spPr>
        <p:txBody>
          <a:bodyPr anchor="t"/>
          <a:lstStyle>
            <a:lvl1pPr marL="0" indent="0">
              <a:buNone/>
              <a:defRPr sz="3742"/>
            </a:lvl1pPr>
            <a:lvl2pPr marL="534604" indent="0">
              <a:buNone/>
              <a:defRPr sz="3274"/>
            </a:lvl2pPr>
            <a:lvl3pPr marL="1069208" indent="0">
              <a:buNone/>
              <a:defRPr sz="2806"/>
            </a:lvl3pPr>
            <a:lvl4pPr marL="1603812" indent="0">
              <a:buNone/>
              <a:defRPr sz="2339"/>
            </a:lvl4pPr>
            <a:lvl5pPr marL="2138416" indent="0">
              <a:buNone/>
              <a:defRPr sz="2339"/>
            </a:lvl5pPr>
            <a:lvl6pPr marL="2673020" indent="0">
              <a:buNone/>
              <a:defRPr sz="2339"/>
            </a:lvl6pPr>
            <a:lvl7pPr marL="3207624" indent="0">
              <a:buNone/>
              <a:defRPr sz="2339"/>
            </a:lvl7pPr>
            <a:lvl8pPr marL="3742228" indent="0">
              <a:buNone/>
              <a:defRPr sz="2339"/>
            </a:lvl8pPr>
            <a:lvl9pPr marL="4276832" indent="0">
              <a:buNone/>
              <a:defRPr sz="2339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3C97-1275-42ED-BDA1-703ABB4BA524}" type="datetimeFigureOut">
              <a:rPr lang="fr-FR" smtClean="0"/>
              <a:t>17/07/2025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B272D-B481-47F0-8800-56D2DE1CBFC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8022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804969"/>
            <a:ext cx="9221689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4024827"/>
            <a:ext cx="9221689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3D3C97-1275-42ED-BDA1-703ABB4BA524}" type="datetimeFigureOut">
              <a:rPr lang="fr-FR" smtClean="0"/>
              <a:t>17/07/2025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7B272D-B481-47F0-8800-56D2DE1CBFC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403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69208" rtl="0" eaLnBrk="1" latinLnBrk="0" hangingPunct="1">
        <a:lnSpc>
          <a:spcPct val="90000"/>
        </a:lnSpc>
        <a:spcBef>
          <a:spcPct val="0"/>
        </a:spcBef>
        <a:buNone/>
        <a:defRPr sz="51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02" indent="-267302" algn="l" defTabSz="1069208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190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51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87111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5718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322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ACE7A858-2870-4574-9B10-3F15BE0A5C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5928" y="13642805"/>
            <a:ext cx="478014" cy="478812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B97E49E8-9AA5-41E7-AA21-8F5186C3A3E4}"/>
              </a:ext>
            </a:extLst>
          </p:cNvPr>
          <p:cNvSpPr txBox="1"/>
          <p:nvPr/>
        </p:nvSpPr>
        <p:spPr>
          <a:xfrm>
            <a:off x="1238865" y="6426661"/>
            <a:ext cx="9153832" cy="2413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6400"/>
              </a:lnSpc>
            </a:pPr>
            <a:r>
              <a:rPr lang="fr-FR" sz="6000" dirty="0">
                <a:solidFill>
                  <a:srgbClr val="830700"/>
                </a:solidFill>
                <a:latin typeface="Marc Bold" panose="00000500000000000000" pitchFamily="50" charset="0"/>
              </a:rPr>
              <a:t>Grand titre </a:t>
            </a:r>
            <a:br>
              <a:rPr lang="fr-FR" sz="6000" dirty="0">
                <a:solidFill>
                  <a:srgbClr val="830700"/>
                </a:solidFill>
                <a:latin typeface="Marc Bold" panose="00000500000000000000" pitchFamily="50" charset="0"/>
              </a:rPr>
            </a:br>
            <a:r>
              <a:rPr lang="fr-FR" sz="6000" dirty="0">
                <a:solidFill>
                  <a:srgbClr val="830700"/>
                </a:solidFill>
                <a:latin typeface="Marc Bold" panose="00000500000000000000" pitchFamily="50" charset="0"/>
              </a:rPr>
              <a:t>sur 2 lignes</a:t>
            </a:r>
          </a:p>
          <a:p>
            <a:pPr algn="ctr">
              <a:lnSpc>
                <a:spcPts val="3800"/>
              </a:lnSpc>
              <a:spcBef>
                <a:spcPts val="1500"/>
              </a:spcBef>
            </a:pPr>
            <a:r>
              <a:rPr lang="fr-FR" sz="3600" dirty="0">
                <a:solidFill>
                  <a:srgbClr val="E73327"/>
                </a:solidFill>
                <a:latin typeface="Marc Bold" panose="00000500000000000000" pitchFamily="50" charset="0"/>
              </a:rPr>
              <a:t>Sous-titre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8FC38D91-974F-4DAA-9738-603C3DF88176}"/>
              </a:ext>
            </a:extLst>
          </p:cNvPr>
          <p:cNvSpPr txBox="1"/>
          <p:nvPr/>
        </p:nvSpPr>
        <p:spPr>
          <a:xfrm>
            <a:off x="4444477" y="13644727"/>
            <a:ext cx="23840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/>
              <a:t>Logos à </a:t>
            </a:r>
          </a:p>
          <a:p>
            <a:pPr algn="ctr"/>
            <a:r>
              <a:rPr lang="fr-FR" sz="2400" b="1" dirty="0"/>
              <a:t>insérer ici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4D5A4A71-DF5B-4924-A39E-B887F26742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6812" y="13457329"/>
            <a:ext cx="758116" cy="849765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F6110229-6BBF-434F-90E3-BACCE24A061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3681" y="13512578"/>
            <a:ext cx="759355" cy="770367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E8E3A811-1F2E-4988-B3E4-A84381716D5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4389" y="13560867"/>
            <a:ext cx="673529" cy="673788"/>
          </a:xfrm>
          <a:prstGeom prst="rect">
            <a:avLst/>
          </a:prstGeom>
        </p:spPr>
      </p:pic>
      <p:pic>
        <p:nvPicPr>
          <p:cNvPr id="30" name="Image 29">
            <a:extLst>
              <a:ext uri="{FF2B5EF4-FFF2-40B4-BE49-F238E27FC236}">
                <a16:creationId xmlns:a16="http://schemas.microsoft.com/office/drawing/2014/main" id="{4F870100-B151-4F62-B348-1AEB30B7F94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8531" y="13771727"/>
            <a:ext cx="658801" cy="372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384850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</TotalTime>
  <Words>11</Words>
  <Application>Microsoft Office PowerPoint</Application>
  <PresentationFormat>Personnalisé</PresentationFormat>
  <Paragraphs>4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Marc Bold</vt:lpstr>
      <vt:lpstr>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Coline TINEVEZ</dc:creator>
  <cp:lastModifiedBy>Lucie BARTHE</cp:lastModifiedBy>
  <cp:revision>14</cp:revision>
  <dcterms:created xsi:type="dcterms:W3CDTF">2024-06-13T14:13:40Z</dcterms:created>
  <dcterms:modified xsi:type="dcterms:W3CDTF">2025-07-17T13:48:11Z</dcterms:modified>
</cp:coreProperties>
</file>