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D1C5"/>
    <a:srgbClr val="C737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2046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2E1DA4-2B86-4ED2-A382-1464AC9AFF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B6FF693-C0EC-4432-9643-A0E210D8E5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2F8349-125B-47A6-88E4-F50A9DC58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8CC7C-437A-47D7-86F3-9C29A812D008}" type="datetimeFigureOut">
              <a:rPr lang="fr-FR" smtClean="0"/>
              <a:t>15/07/2025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8FB1705-2C4C-468E-884B-09EFFDC56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4DE2B9-76F6-40D9-958E-7FCBDB2FA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D30D8-4099-42D9-8352-A13AF2AB88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1678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89C6C7-CCB6-40D8-B7ED-E19F44235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7372E7F-8F45-4CE2-A34D-7D3D57B14D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3172F0-BCC6-4172-B978-1423CEB9C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8CC7C-437A-47D7-86F3-9C29A812D008}" type="datetimeFigureOut">
              <a:rPr lang="fr-FR" smtClean="0"/>
              <a:t>15/07/2025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9B6889E-0A62-4D68-B1CB-1504077F7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984E1A0-72D1-4FB9-A0A2-A09F33E53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D30D8-4099-42D9-8352-A13AF2AB88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6090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3BD7ACC-E6A4-448E-AD19-705E794754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D616847-E591-426A-A5E6-6DB9F37F76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836EAB5-1201-4342-A081-94C9EC4BE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8CC7C-437A-47D7-86F3-9C29A812D008}" type="datetimeFigureOut">
              <a:rPr lang="fr-FR" smtClean="0"/>
              <a:t>15/07/2025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2D37FEC-0B96-439A-9E02-74BC66D52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A9D447-6DC7-4957-90F2-AF506F263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D30D8-4099-42D9-8352-A13AF2AB88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857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8E14FA-6280-4F48-8A5C-3F31C476C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996DD0-190A-41A8-B92C-824559595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8061CE2-DF80-439B-BC22-56841E6EC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8CC7C-437A-47D7-86F3-9C29A812D008}" type="datetimeFigureOut">
              <a:rPr lang="fr-FR" smtClean="0"/>
              <a:t>15/07/2025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181726C-0D2C-473C-9807-5C80D88BB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6FB4326-24DD-4D5C-BDA0-CD68E7845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D30D8-4099-42D9-8352-A13AF2AB88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8875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58F3AA-BE8A-4A0C-A771-39392F410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41D1BE3-8406-46C5-A6CF-08F39F09B9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442F27-8CF5-41FF-9DAC-3C0CF7BCE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8CC7C-437A-47D7-86F3-9C29A812D008}" type="datetimeFigureOut">
              <a:rPr lang="fr-FR" smtClean="0"/>
              <a:t>15/07/2025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47E048-6D6D-4A28-B086-121B862D1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63547DB-B296-4D4F-A588-E32335BFF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D30D8-4099-42D9-8352-A13AF2AB88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714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9B1761-365E-4AAE-803E-FC592DCBF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63CF74-9E71-4C39-B40B-2BFAFC6BAD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603137F-CBC4-4760-BA36-6C32EEC305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8E9E7BC-4375-4D70-B376-0E207ECEB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8CC7C-437A-47D7-86F3-9C29A812D008}" type="datetimeFigureOut">
              <a:rPr lang="fr-FR" smtClean="0"/>
              <a:t>15/07/2025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AAE95EC-5DE9-4944-ACAC-4023ED066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8C7736D-0974-436E-860E-5691C49B3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D30D8-4099-42D9-8352-A13AF2AB88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019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521CEA-6C14-443E-9EF8-DE1C13BFD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4B49CCA-0617-4E2F-AF3E-95CCE8FE9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E1B36E0-5C0F-4BB1-B5C2-353D16746D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42A8B2C-14AD-4F8F-8170-8A0A114166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5514D28-AE9F-46B7-8CA6-771B334E20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16A59C6-BB12-405F-9A90-4B08758B5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8CC7C-437A-47D7-86F3-9C29A812D008}" type="datetimeFigureOut">
              <a:rPr lang="fr-FR" smtClean="0"/>
              <a:t>15/07/2025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C9CE086-059D-4819-9C55-F06C4EEE0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26679B0-A376-4B12-A505-7277B5BF1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D30D8-4099-42D9-8352-A13AF2AB88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4575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86CB54-A2BA-4856-8EC8-72347B576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B6049D-A504-4EEC-9C35-A56763184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8CC7C-437A-47D7-86F3-9C29A812D008}" type="datetimeFigureOut">
              <a:rPr lang="fr-FR" smtClean="0"/>
              <a:t>15/07/2025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E08EF89-C060-468B-9DBC-A0819831F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D2363B1-255D-479C-90FA-316641B51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D30D8-4099-42D9-8352-A13AF2AB88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3070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FD13AB5-8782-491A-8A2B-ED3B75448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8CC7C-437A-47D7-86F3-9C29A812D008}" type="datetimeFigureOut">
              <a:rPr lang="fr-FR" smtClean="0"/>
              <a:t>15/07/2025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BA5BEFC-5895-416D-B818-66D93F79A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8C80759-E12F-4294-BD52-DDDFA39D2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D30D8-4099-42D9-8352-A13AF2AB88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729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475A7E-B652-4906-B46F-61C45F4B6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7F89389-F37E-4B8F-88C1-3DC11C547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1009162-E6CA-421C-B3C6-4D2FD975E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4AA916-00E7-40E0-9516-C9224A8B9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8CC7C-437A-47D7-86F3-9C29A812D008}" type="datetimeFigureOut">
              <a:rPr lang="fr-FR" smtClean="0"/>
              <a:t>15/07/2025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3D1A5D9-1928-4094-AC5F-D7B91C489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52BBE18-2520-4AEE-B2FF-416FC0BF5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D30D8-4099-42D9-8352-A13AF2AB88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4921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AC4E50-DC2D-459C-BECA-FF290471B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FDD9779-4C04-4DF9-9D52-6AE2E6DE01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F9573D7-A9D1-4FB7-BCEF-A0E156A8F8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58D7A15-4E64-4392-8EDD-D3EE1F21A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8CC7C-437A-47D7-86F3-9C29A812D008}" type="datetimeFigureOut">
              <a:rPr lang="fr-FR" smtClean="0"/>
              <a:t>15/07/2025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FA6E45C-9D15-49FF-B2B0-8A2803D45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4EF516B-0B3E-4569-AE51-D38CE64C5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D30D8-4099-42D9-8352-A13AF2AB88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225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E5926BF-442F-49CF-B0E1-1C101D952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8FE4416-1ABD-4455-800B-B14476C438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FDD6534-0EFC-4F52-9BB4-07669018B4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8CC7C-437A-47D7-86F3-9C29A812D008}" type="datetimeFigureOut">
              <a:rPr lang="fr-FR" smtClean="0"/>
              <a:t>15/07/2025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4120A2C-8FA9-41A7-9B9C-DF46C33228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E546A56-EE20-45E5-830B-6AD47CE124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D30D8-4099-42D9-8352-A13AF2AB88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109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FD1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24640198-C344-47D8-89F8-113E72A2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3" r="2980"/>
          <a:stretch/>
        </p:blipFill>
        <p:spPr>
          <a:xfrm>
            <a:off x="5718628" y="356443"/>
            <a:ext cx="5465293" cy="463647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27E0009-D005-4975-8277-2209AD588A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" r="57559"/>
          <a:stretch/>
        </p:blipFill>
        <p:spPr>
          <a:xfrm>
            <a:off x="6883731" y="4288590"/>
            <a:ext cx="3135086" cy="2401651"/>
          </a:xfrm>
          <a:prstGeom prst="rect">
            <a:avLst/>
          </a:prstGeom>
        </p:spPr>
      </p:pic>
      <p:sp>
        <p:nvSpPr>
          <p:cNvPr id="17" name="Flèche : gauche 16">
            <a:extLst>
              <a:ext uri="{FF2B5EF4-FFF2-40B4-BE49-F238E27FC236}">
                <a16:creationId xmlns:a16="http://schemas.microsoft.com/office/drawing/2014/main" id="{BBEEF6E1-271D-4EBF-BED5-31FD7FD5CFBB}"/>
              </a:ext>
            </a:extLst>
          </p:cNvPr>
          <p:cNvSpPr/>
          <p:nvPr/>
        </p:nvSpPr>
        <p:spPr>
          <a:xfrm>
            <a:off x="1162427" y="2590800"/>
            <a:ext cx="3511175" cy="1676400"/>
          </a:xfrm>
          <a:prstGeom prst="leftArrow">
            <a:avLst/>
          </a:prstGeom>
          <a:solidFill>
            <a:srgbClr val="C737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209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FD1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24640198-C344-47D8-89F8-113E72A2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3" r="2980"/>
          <a:stretch/>
        </p:blipFill>
        <p:spPr>
          <a:xfrm>
            <a:off x="1037101" y="272565"/>
            <a:ext cx="5465293" cy="463647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27E0009-D005-4975-8277-2209AD588A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" r="57559"/>
          <a:stretch/>
        </p:blipFill>
        <p:spPr>
          <a:xfrm>
            <a:off x="2202204" y="4204712"/>
            <a:ext cx="3135086" cy="2401651"/>
          </a:xfrm>
          <a:prstGeom prst="rect">
            <a:avLst/>
          </a:prstGeom>
        </p:spPr>
      </p:pic>
      <p:sp>
        <p:nvSpPr>
          <p:cNvPr id="17" name="Flèche : gauche 16">
            <a:extLst>
              <a:ext uri="{FF2B5EF4-FFF2-40B4-BE49-F238E27FC236}">
                <a16:creationId xmlns:a16="http://schemas.microsoft.com/office/drawing/2014/main" id="{BBEEF6E1-271D-4EBF-BED5-31FD7FD5CFBB}"/>
              </a:ext>
            </a:extLst>
          </p:cNvPr>
          <p:cNvSpPr/>
          <p:nvPr/>
        </p:nvSpPr>
        <p:spPr>
          <a:xfrm rot="10800000">
            <a:off x="7577737" y="2590800"/>
            <a:ext cx="3511175" cy="1676400"/>
          </a:xfrm>
          <a:prstGeom prst="leftArrow">
            <a:avLst/>
          </a:prstGeom>
          <a:solidFill>
            <a:srgbClr val="C737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21063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FD1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24640198-C344-47D8-89F8-113E72A2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3" r="2980"/>
          <a:stretch/>
        </p:blipFill>
        <p:spPr>
          <a:xfrm>
            <a:off x="1037101" y="272565"/>
            <a:ext cx="5465293" cy="463647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27E0009-D005-4975-8277-2209AD588A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" r="57559"/>
          <a:stretch/>
        </p:blipFill>
        <p:spPr>
          <a:xfrm>
            <a:off x="2202204" y="4204712"/>
            <a:ext cx="3135086" cy="2401651"/>
          </a:xfrm>
          <a:prstGeom prst="rect">
            <a:avLst/>
          </a:prstGeom>
        </p:spPr>
      </p:pic>
      <p:sp>
        <p:nvSpPr>
          <p:cNvPr id="17" name="Flèche : gauche 16">
            <a:extLst>
              <a:ext uri="{FF2B5EF4-FFF2-40B4-BE49-F238E27FC236}">
                <a16:creationId xmlns:a16="http://schemas.microsoft.com/office/drawing/2014/main" id="{BBEEF6E1-271D-4EBF-BED5-31FD7FD5CFBB}"/>
              </a:ext>
            </a:extLst>
          </p:cNvPr>
          <p:cNvSpPr/>
          <p:nvPr/>
        </p:nvSpPr>
        <p:spPr>
          <a:xfrm rot="5400000">
            <a:off x="7577737" y="2590800"/>
            <a:ext cx="3511175" cy="1676400"/>
          </a:xfrm>
          <a:prstGeom prst="leftArrow">
            <a:avLst/>
          </a:prstGeom>
          <a:solidFill>
            <a:srgbClr val="C737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32371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0</Words>
  <Application>Microsoft Office PowerPoint</Application>
  <PresentationFormat>Grand écran</PresentationFormat>
  <Paragraphs>0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Lucie BARTHE</dc:creator>
  <cp:lastModifiedBy>Lucie BARTHE</cp:lastModifiedBy>
  <cp:revision>5</cp:revision>
  <dcterms:created xsi:type="dcterms:W3CDTF">2025-07-15T08:35:33Z</dcterms:created>
  <dcterms:modified xsi:type="dcterms:W3CDTF">2025-07-15T14:01:54Z</dcterms:modified>
</cp:coreProperties>
</file>